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37" autoAdjust="0"/>
    <p:restoredTop sz="86426" autoAdjust="0"/>
  </p:normalViewPr>
  <p:slideViewPr>
    <p:cSldViewPr>
      <p:cViewPr varScale="1">
        <p:scale>
          <a:sx n="65" d="100"/>
          <a:sy n="65" d="100"/>
        </p:scale>
        <p:origin x="-21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94BA-64C0-436C-B88C-C6C5BAE5C97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3C68-F005-4536-B46A-ACFE997BC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94BA-64C0-436C-B88C-C6C5BAE5C97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3C68-F005-4536-B46A-ACFE997BC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94BA-64C0-436C-B88C-C6C5BAE5C97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3C68-F005-4536-B46A-ACFE997BC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94BA-64C0-436C-B88C-C6C5BAE5C97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3C68-F005-4536-B46A-ACFE997BC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94BA-64C0-436C-B88C-C6C5BAE5C97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3C68-F005-4536-B46A-ACFE997BC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94BA-64C0-436C-B88C-C6C5BAE5C97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3C68-F005-4536-B46A-ACFE997BC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94BA-64C0-436C-B88C-C6C5BAE5C97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3C68-F005-4536-B46A-ACFE997BC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94BA-64C0-436C-B88C-C6C5BAE5C97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3C68-F005-4536-B46A-ACFE997BC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94BA-64C0-436C-B88C-C6C5BAE5C97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3C68-F005-4536-B46A-ACFE997BC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94BA-64C0-436C-B88C-C6C5BAE5C97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3C68-F005-4536-B46A-ACFE997BC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94BA-64C0-436C-B88C-C6C5BAE5C97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03C68-F005-4536-B46A-ACFE997BC1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894BA-64C0-436C-B88C-C6C5BAE5C97C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03C68-F005-4536-B46A-ACFE997BC1D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Scuds and Patriots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CSE 200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Gulf war 1991</a:t>
            </a:r>
          </a:p>
          <a:p>
            <a:endParaRPr lang="en-US" dirty="0" smtClean="0"/>
          </a:p>
          <a:p>
            <a:r>
              <a:rPr lang="en-US" dirty="0" smtClean="0"/>
              <a:t>Iraq attacking US troops using Scud missiles</a:t>
            </a:r>
          </a:p>
          <a:p>
            <a:endParaRPr lang="en-US" dirty="0" smtClean="0"/>
          </a:p>
          <a:p>
            <a:r>
              <a:rPr lang="en-US" dirty="0" smtClean="0"/>
              <a:t>US defense: Patriot missiles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1600199"/>
          </a:xfrm>
        </p:spPr>
        <p:txBody>
          <a:bodyPr/>
          <a:lstStyle/>
          <a:p>
            <a:r>
              <a:rPr lang="en-US" dirty="0" smtClean="0"/>
              <a:t>Binary Forms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133600"/>
            <a:ext cx="7848600" cy="35052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Decimal  ~ binary</a:t>
            </a:r>
          </a:p>
          <a:p>
            <a:endParaRPr lang="en-US" b="1" dirty="0" smtClean="0"/>
          </a:p>
          <a:p>
            <a:r>
              <a:rPr lang="en-US" dirty="0" smtClean="0"/>
              <a:t>2  ~  10</a:t>
            </a:r>
          </a:p>
          <a:p>
            <a:r>
              <a:rPr lang="en-US" dirty="0" smtClean="0"/>
              <a:t>3 ~ 11</a:t>
            </a:r>
          </a:p>
          <a:p>
            <a:r>
              <a:rPr lang="en-US" dirty="0" smtClean="0"/>
              <a:t>8 ~ 1000</a:t>
            </a:r>
          </a:p>
          <a:p>
            <a:r>
              <a:rPr lang="en-US" dirty="0" smtClean="0"/>
              <a:t>9 ~ 1001</a:t>
            </a:r>
          </a:p>
          <a:p>
            <a:r>
              <a:rPr lang="en-US" dirty="0" smtClean="0"/>
              <a:t>0.5 ~ 0.1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0.1 </a:t>
            </a:r>
            <a:r>
              <a:rPr lang="en-US" b="1" dirty="0" smtClean="0"/>
              <a:t> </a:t>
            </a:r>
            <a:r>
              <a:rPr lang="en-US" dirty="0" smtClean="0"/>
              <a:t>~</a:t>
            </a:r>
            <a:r>
              <a:rPr lang="pt-BR" b="1" dirty="0" smtClean="0"/>
              <a:t>  0*1/2  + 0*1/4  + 0</a:t>
            </a:r>
            <a:r>
              <a:rPr lang="pt-BR" b="1" dirty="0"/>
              <a:t>* 1/8 </a:t>
            </a:r>
            <a:r>
              <a:rPr lang="pt-BR" b="1" dirty="0" smtClean="0"/>
              <a:t>+  1*1/16 + 1 *1/32 + 0*1/64 + 0*1/128 + 1*1/256 ...</a:t>
            </a:r>
          </a:p>
          <a:p>
            <a:r>
              <a:rPr lang="pt-BR" b="1" dirty="0" smtClean="0"/>
              <a:t>= </a:t>
            </a:r>
            <a:r>
              <a:rPr lang="pt-BR" dirty="0" smtClean="0">
                <a:solidFill>
                  <a:srgbClr val="FF0000"/>
                </a:solidFill>
              </a:rPr>
              <a:t>0.00011001...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Patriot Clock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Start: 0 </a:t>
            </a:r>
            <a:r>
              <a:rPr lang="en-US" dirty="0" err="1" smtClean="0"/>
              <a:t>secs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Elapsed time: how many 1/10 </a:t>
            </a:r>
            <a:r>
              <a:rPr lang="en-US" dirty="0" err="1" smtClean="0"/>
              <a:t>secs</a:t>
            </a:r>
            <a:r>
              <a:rPr lang="en-US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1/10 sec: </a:t>
            </a:r>
            <a:r>
              <a:rPr lang="en-US" dirty="0" err="1" smtClean="0"/>
              <a:t>approximatd</a:t>
            </a:r>
            <a:r>
              <a:rPr lang="en-US" dirty="0" smtClean="0"/>
              <a:t> by 24 digit binary</a:t>
            </a:r>
          </a:p>
          <a:p>
            <a:endParaRPr lang="en-US" dirty="0" smtClean="0"/>
          </a:p>
          <a:p>
            <a:r>
              <a:rPr lang="en-US" dirty="0" smtClean="0"/>
              <a:t>Off by 25</a:t>
            </a:r>
            <a:r>
              <a:rPr lang="en-US" baseline="30000" dirty="0" smtClean="0"/>
              <a:t>th</a:t>
            </a:r>
            <a:r>
              <a:rPr lang="en-US" dirty="0" smtClean="0"/>
              <a:t> binary digit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Patriot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Object detection (Position + velocity)</a:t>
            </a:r>
          </a:p>
          <a:p>
            <a:endParaRPr lang="en-US" dirty="0" smtClean="0"/>
          </a:p>
          <a:p>
            <a:r>
              <a:rPr lang="en-US" dirty="0" smtClean="0"/>
              <a:t>2. Position prediction after 1sec</a:t>
            </a:r>
          </a:p>
          <a:p>
            <a:endParaRPr lang="en-US" dirty="0" smtClean="0"/>
          </a:p>
          <a:p>
            <a:r>
              <a:rPr lang="en-US" dirty="0" smtClean="0"/>
              <a:t>3. Based on ballistic trajectory</a:t>
            </a:r>
          </a:p>
          <a:p>
            <a:endParaRPr lang="en-US" dirty="0" smtClean="0"/>
          </a:p>
          <a:p>
            <a:r>
              <a:rPr lang="en-US" dirty="0" smtClean="0"/>
              <a:t>4. Object at predicted position? -- Fire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Scud </a:t>
            </a:r>
            <a:r>
              <a:rPr lang="en-US" dirty="0" err="1" smtClean="0"/>
              <a:t>Desaster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Patriot System up for 100 hrs</a:t>
            </a:r>
          </a:p>
          <a:p>
            <a:endParaRPr lang="en-US" dirty="0" smtClean="0"/>
          </a:p>
          <a:p>
            <a:r>
              <a:rPr lang="en-US" dirty="0" smtClean="0"/>
              <a:t>Timing off by 0.3 </a:t>
            </a:r>
            <a:r>
              <a:rPr lang="en-US" dirty="0" err="1" smtClean="0"/>
              <a:t>secs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Scud position missed by 500+ m</a:t>
            </a:r>
          </a:p>
          <a:p>
            <a:endParaRPr lang="en-US" dirty="0" smtClean="0"/>
          </a:p>
          <a:p>
            <a:r>
              <a:rPr lang="en-US" dirty="0" smtClean="0"/>
              <a:t>Patriot not fired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http://sydney.edu.au/engineering/it/~alum/patriot_bug.html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156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Scuds and Patriots </vt:lpstr>
      <vt:lpstr>History</vt:lpstr>
      <vt:lpstr>Binary Forms</vt:lpstr>
      <vt:lpstr>Patriot Clock</vt:lpstr>
      <vt:lpstr>Patriot Tracking</vt:lpstr>
      <vt:lpstr>The Scud Desaster</vt:lpstr>
      <vt:lpstr>More…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Scuds and Patriots </dc:title>
  <dc:creator>gfarin</dc:creator>
  <cp:lastModifiedBy>gfarin</cp:lastModifiedBy>
  <cp:revision>4</cp:revision>
  <dcterms:created xsi:type="dcterms:W3CDTF">2015-01-21T22:52:55Z</dcterms:created>
  <dcterms:modified xsi:type="dcterms:W3CDTF">2015-01-22T00:06:29Z</dcterms:modified>
</cp:coreProperties>
</file>